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79"/>
    <p:restoredTop sz="94643"/>
  </p:normalViewPr>
  <p:slideViewPr>
    <p:cSldViewPr snapToGrid="0" snapToObjects="1">
      <p:cViewPr>
        <p:scale>
          <a:sx n="68" d="100"/>
          <a:sy n="68" d="100"/>
        </p:scale>
        <p:origin x="1544" y="544"/>
      </p:cViewPr>
      <p:guideLst>
        <p:guide orient="horz" pos="3168"/>
        <p:guide pos="2448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401732" y="9842491"/>
            <a:ext cx="2489199" cy="25155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cap="small" dirty="0" smtClean="0">
                <a:solidFill>
                  <a:srgbClr val="000000"/>
                </a:solidFill>
              </a:rPr>
              <a:t>© 2016 Games 4 Gains, LLC   www.Games4Gains.com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401731" y="4814834"/>
            <a:ext cx="2489199" cy="25155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cap="small" dirty="0" smtClean="0">
                <a:solidFill>
                  <a:srgbClr val="000000"/>
                </a:solidFill>
              </a:rPr>
              <a:t>© 2016 Games 4 Gains, LLC   www.Games4Gains.com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DE2D-1199-064D-9BFF-0622480E3F05}" type="datetimeFigureOut">
              <a:rPr lang="en-US" smtClean="0"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5436-D936-3244-8D3D-E156CAEE984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/>
          </p:cNvSpPr>
          <p:nvPr/>
        </p:nvSpPr>
        <p:spPr>
          <a:xfrm>
            <a:off x="0" y="8466"/>
            <a:ext cx="7772400" cy="5020734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-3338481" y="18506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1" name="Rectangle 30"/>
          <p:cNvSpPr>
            <a:spLocks/>
          </p:cNvSpPr>
          <p:nvPr/>
        </p:nvSpPr>
        <p:spPr>
          <a:xfrm>
            <a:off x="0" y="5029200"/>
            <a:ext cx="7772400" cy="5020734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9145" y="46398"/>
            <a:ext cx="7763255" cy="5970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Hiragino Kaku Gothic Std W8" charset="-128"/>
                <a:ea typeface="Hiragino Kaku Gothic Std W8" charset="-128"/>
                <a:cs typeface="Hiragino Kaku Gothic Std W8" charset="-128"/>
              </a:rPr>
              <a:t>Race to the Sum!</a:t>
            </a:r>
            <a:endParaRPr lang="en-US" sz="2800" b="1" dirty="0">
              <a:solidFill>
                <a:srgbClr val="000000"/>
              </a:solidFill>
              <a:latin typeface="Hiragino Kaku Gothic Std W8" charset="-128"/>
              <a:ea typeface="Hiragino Kaku Gothic Std W8" charset="-128"/>
              <a:cs typeface="Hiragino Kaku Gothic Std W8" charset="-12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45" y="5024802"/>
            <a:ext cx="7763255" cy="5970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Hiragino Kaku Gothic Std W8" charset="-128"/>
                <a:ea typeface="Hiragino Kaku Gothic Std W8" charset="-128"/>
                <a:cs typeface="Hiragino Kaku Gothic Std W8" charset="-128"/>
              </a:rPr>
              <a:t>Race to the Sum!</a:t>
            </a:r>
            <a:endParaRPr lang="en-US" sz="2800" b="1" dirty="0">
              <a:solidFill>
                <a:srgbClr val="000000"/>
              </a:solidFill>
              <a:latin typeface="Hiragino Kaku Gothic Std W8" charset="-128"/>
              <a:ea typeface="Hiragino Kaku Gothic Std W8" charset="-128"/>
              <a:cs typeface="Hiragino Kaku Gothic Std W8" charset="-12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14700" y="778933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762500" y="778933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314700" y="206586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762500" y="206586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669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3147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7625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325031" y="3437465"/>
            <a:ext cx="5130802" cy="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ross 7"/>
          <p:cNvSpPr/>
          <p:nvPr/>
        </p:nvSpPr>
        <p:spPr>
          <a:xfrm>
            <a:off x="1985433" y="2423865"/>
            <a:ext cx="787400" cy="743346"/>
          </a:xfrm>
          <a:prstGeom prst="plus">
            <a:avLst>
              <a:gd name="adj" fmla="val 4094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314700" y="579966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762500" y="579966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314700" y="7086598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762500" y="7086598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866900" y="8674091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14700" y="8674091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762500" y="8674091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1325031" y="8458199"/>
            <a:ext cx="5130802" cy="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ross 65"/>
          <p:cNvSpPr/>
          <p:nvPr/>
        </p:nvSpPr>
        <p:spPr>
          <a:xfrm>
            <a:off x="1985433" y="7444599"/>
            <a:ext cx="787400" cy="743346"/>
          </a:xfrm>
          <a:prstGeom prst="plus">
            <a:avLst>
              <a:gd name="adj" fmla="val 4094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/>
          </p:cNvSpPr>
          <p:nvPr/>
        </p:nvSpPr>
        <p:spPr>
          <a:xfrm>
            <a:off x="0" y="8466"/>
            <a:ext cx="7772400" cy="5020734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-3338481" y="18506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1" name="Rectangle 30"/>
          <p:cNvSpPr>
            <a:spLocks/>
          </p:cNvSpPr>
          <p:nvPr/>
        </p:nvSpPr>
        <p:spPr>
          <a:xfrm>
            <a:off x="0" y="5029200"/>
            <a:ext cx="7772400" cy="5020734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9145" y="46398"/>
            <a:ext cx="7763255" cy="5970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Hiragino Kaku Gothic Std W8" charset="-128"/>
                <a:ea typeface="Hiragino Kaku Gothic Std W8" charset="-128"/>
                <a:cs typeface="Hiragino Kaku Gothic Std W8" charset="-128"/>
              </a:rPr>
              <a:t>Race to the Sum!</a:t>
            </a:r>
            <a:endParaRPr lang="en-US" sz="2800" b="1" dirty="0">
              <a:solidFill>
                <a:srgbClr val="000000"/>
              </a:solidFill>
              <a:latin typeface="Hiragino Kaku Gothic Std W8" charset="-128"/>
              <a:ea typeface="Hiragino Kaku Gothic Std W8" charset="-128"/>
              <a:cs typeface="Hiragino Kaku Gothic Std W8" charset="-12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45" y="5024802"/>
            <a:ext cx="7763255" cy="5970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Hiragino Kaku Gothic Std W8" charset="-128"/>
                <a:ea typeface="Hiragino Kaku Gothic Std W8" charset="-128"/>
                <a:cs typeface="Hiragino Kaku Gothic Std W8" charset="-128"/>
              </a:rPr>
              <a:t>Race to the Sum!</a:t>
            </a:r>
            <a:endParaRPr lang="en-US" sz="2800" b="1" dirty="0">
              <a:solidFill>
                <a:srgbClr val="000000"/>
              </a:solidFill>
              <a:latin typeface="Hiragino Kaku Gothic Std W8" charset="-128"/>
              <a:ea typeface="Hiragino Kaku Gothic Std W8" charset="-128"/>
              <a:cs typeface="Hiragino Kaku Gothic Std W8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778933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886200" y="778933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334000" y="778933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438400" y="206586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886200" y="206586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4000" y="206586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4384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8862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340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906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91067" y="3437465"/>
            <a:ext cx="6536266" cy="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ross 7"/>
          <p:cNvSpPr/>
          <p:nvPr/>
        </p:nvSpPr>
        <p:spPr>
          <a:xfrm>
            <a:off x="1109131" y="2304652"/>
            <a:ext cx="787400" cy="743346"/>
          </a:xfrm>
          <a:prstGeom prst="plus">
            <a:avLst>
              <a:gd name="adj" fmla="val 4094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438400" y="5753790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886200" y="5753790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334000" y="5753790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438400" y="7040721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86200" y="7040721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34000" y="7040721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438400" y="862821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886200" y="862821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334000" y="862821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990600" y="862821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491067" y="8412322"/>
            <a:ext cx="6536266" cy="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ross 55"/>
          <p:cNvSpPr/>
          <p:nvPr/>
        </p:nvSpPr>
        <p:spPr>
          <a:xfrm>
            <a:off x="1109131" y="7279509"/>
            <a:ext cx="787400" cy="743346"/>
          </a:xfrm>
          <a:prstGeom prst="plus">
            <a:avLst>
              <a:gd name="adj" fmla="val 4094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9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/>
          </p:cNvSpPr>
          <p:nvPr/>
        </p:nvSpPr>
        <p:spPr>
          <a:xfrm>
            <a:off x="0" y="8466"/>
            <a:ext cx="7772400" cy="5020734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-3338481" y="18506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1" name="Rectangle 30"/>
          <p:cNvSpPr>
            <a:spLocks/>
          </p:cNvSpPr>
          <p:nvPr/>
        </p:nvSpPr>
        <p:spPr>
          <a:xfrm>
            <a:off x="0" y="5029200"/>
            <a:ext cx="7772400" cy="5020734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9145" y="46398"/>
            <a:ext cx="7763255" cy="5970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Hiragino Kaku Gothic Std W8" charset="-128"/>
                <a:ea typeface="Hiragino Kaku Gothic Std W8" charset="-128"/>
                <a:cs typeface="Hiragino Kaku Gothic Std W8" charset="-128"/>
              </a:rPr>
              <a:t>Race to the Sum!</a:t>
            </a:r>
            <a:endParaRPr lang="en-US" sz="2800" b="1" dirty="0">
              <a:solidFill>
                <a:srgbClr val="000000"/>
              </a:solidFill>
              <a:latin typeface="Hiragino Kaku Gothic Std W8" charset="-128"/>
              <a:ea typeface="Hiragino Kaku Gothic Std W8" charset="-128"/>
              <a:cs typeface="Hiragino Kaku Gothic Std W8" charset="-12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45" y="5024802"/>
            <a:ext cx="7763255" cy="5970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Hiragino Kaku Gothic Std W8" charset="-128"/>
                <a:ea typeface="Hiragino Kaku Gothic Std W8" charset="-128"/>
                <a:cs typeface="Hiragino Kaku Gothic Std W8" charset="-128"/>
              </a:rPr>
              <a:t>Race to the Sum!</a:t>
            </a:r>
            <a:endParaRPr lang="en-US" sz="2800" b="1" dirty="0">
              <a:solidFill>
                <a:srgbClr val="000000"/>
              </a:solidFill>
              <a:latin typeface="Hiragino Kaku Gothic Std W8" charset="-128"/>
              <a:ea typeface="Hiragino Kaku Gothic Std W8" charset="-128"/>
              <a:cs typeface="Hiragino Kaku Gothic Std W8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778933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886200" y="778933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334000" y="778933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438400" y="206586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886200" y="206586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4000" y="206586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4384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8862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340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90600" y="3653357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91067" y="3437465"/>
            <a:ext cx="6536266" cy="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ross 7"/>
          <p:cNvSpPr/>
          <p:nvPr/>
        </p:nvSpPr>
        <p:spPr>
          <a:xfrm>
            <a:off x="1109131" y="2304652"/>
            <a:ext cx="787400" cy="743346"/>
          </a:xfrm>
          <a:prstGeom prst="plus">
            <a:avLst>
              <a:gd name="adj" fmla="val 4094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438400" y="5753790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886200" y="5753790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334000" y="5753790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438400" y="7040721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86200" y="7040721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34000" y="7040721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438400" y="862821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886200" y="862821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334000" y="862821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990600" y="8628214"/>
            <a:ext cx="1151466" cy="11514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491067" y="8412322"/>
            <a:ext cx="6536266" cy="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ross 55"/>
          <p:cNvSpPr/>
          <p:nvPr/>
        </p:nvSpPr>
        <p:spPr>
          <a:xfrm>
            <a:off x="1109131" y="7279509"/>
            <a:ext cx="787400" cy="743346"/>
          </a:xfrm>
          <a:prstGeom prst="plus">
            <a:avLst>
              <a:gd name="adj" fmla="val 4094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647016" y="1752599"/>
            <a:ext cx="177800" cy="177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47016" y="3058496"/>
            <a:ext cx="177800" cy="177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647016" y="4620588"/>
            <a:ext cx="177800" cy="177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647453" y="6731027"/>
            <a:ext cx="177800" cy="177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647453" y="8036924"/>
            <a:ext cx="177800" cy="177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647453" y="9599016"/>
            <a:ext cx="177800" cy="177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7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30</Words>
  <Application>Microsoft Macintosh PowerPoint</Application>
  <PresentationFormat>Custom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Hiragino Kaku Gothic Std W8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Brittney Field</dc:creator>
  <cp:lastModifiedBy>Brittney Field</cp:lastModifiedBy>
  <cp:revision>23</cp:revision>
  <cp:lastPrinted>2016-09-05T17:11:31Z</cp:lastPrinted>
  <dcterms:created xsi:type="dcterms:W3CDTF">2015-03-04T21:08:53Z</dcterms:created>
  <dcterms:modified xsi:type="dcterms:W3CDTF">2016-09-05T17:11:42Z</dcterms:modified>
</cp:coreProperties>
</file>